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9" autoAdjust="0"/>
    <p:restoredTop sz="94660"/>
  </p:normalViewPr>
  <p:slideViewPr>
    <p:cSldViewPr snapToGrid="0">
      <p:cViewPr varScale="1">
        <p:scale>
          <a:sx n="96" d="100"/>
          <a:sy n="96" d="100"/>
        </p:scale>
        <p:origin x="120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C68A3B-3A51-4A0E-82B8-A575888763F3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E67EE1-FE26-4E81-B7C5-672E5EE359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600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8527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9802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356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301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937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8575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34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4654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0773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4363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146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0E1EB-1B31-4F25-AC8C-14F5D8B7DACE}" type="datetimeFigureOut">
              <a:rPr lang="en-GB" smtClean="0"/>
              <a:t>09/08/2021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8D991-6A7A-437C-9999-831E605FE9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6836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6123" y="126125"/>
            <a:ext cx="75832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b="1" dirty="0" smtClean="0">
                <a:solidFill>
                  <a:schemeClr val="accent5">
                    <a:lumMod val="75000"/>
                  </a:schemeClr>
                </a:solidFill>
                <a:latin typeface="Bradley Hand ITC" panose="03070402050302030203" pitchFamily="66" charset="0"/>
              </a:rPr>
              <a:t>Change the story</a:t>
            </a:r>
            <a:endParaRPr lang="en-GB" sz="8000" b="1" dirty="0">
              <a:solidFill>
                <a:schemeClr val="accent5">
                  <a:lumMod val="75000"/>
                </a:schemeClr>
              </a:solidFill>
              <a:latin typeface="Bradley Hand ITC" panose="03070402050302030203" pitchFamily="66" charset="0"/>
            </a:endParaRPr>
          </a:p>
        </p:txBody>
      </p:sp>
      <p:pic>
        <p:nvPicPr>
          <p:cNvPr id="2050" name="Picture 2" descr="See the source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694" y="1688944"/>
            <a:ext cx="5857875" cy="3295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78497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861688" flipV="1">
            <a:off x="157653" y="585294"/>
            <a:ext cx="6332483" cy="3324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 rot="1148195">
            <a:off x="7409793" y="772511"/>
            <a:ext cx="4430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 smtClean="0">
                <a:solidFill>
                  <a:schemeClr val="accent1">
                    <a:lumMod val="50000"/>
                  </a:schemeClr>
                </a:solidFill>
              </a:rPr>
              <a:t>Rolleston floods </a:t>
            </a:r>
            <a:endParaRPr lang="en-GB" sz="48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028" name="Picture 4" descr="See the source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76832">
            <a:off x="6821023" y="2524876"/>
            <a:ext cx="4815271" cy="3609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4243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75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75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75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75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8636" y="268014"/>
            <a:ext cx="105523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 smtClean="0">
                <a:solidFill>
                  <a:schemeClr val="accent1">
                    <a:lumMod val="50000"/>
                  </a:schemeClr>
                </a:solidFill>
              </a:rPr>
              <a:t>Floods in the Rolleston houses</a:t>
            </a:r>
            <a:endParaRPr lang="en-GB" sz="60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5" name="Picture 4" descr="See the source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40" y="1283677"/>
            <a:ext cx="3783824" cy="2081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045060" y="1200845"/>
            <a:ext cx="553369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In Rolleston there has been lots of floods meaning houses are flooding too. This has been happening for years are they are really bad ,they have even been going into gardens.</a:t>
            </a:r>
            <a:endParaRPr lang="en-GB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171340" y="3780279"/>
            <a:ext cx="34664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The damage is bad and has taken months and years to repair.</a:t>
            </a:r>
            <a:endParaRPr lang="en-GB" sz="2400" dirty="0"/>
          </a:p>
        </p:txBody>
      </p:sp>
      <p:pic>
        <p:nvPicPr>
          <p:cNvPr id="1030" name="Picture 6" descr="See the source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773" y="3780279"/>
            <a:ext cx="4457041" cy="250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8349046" y="3910663"/>
            <a:ext cx="24594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The water is getting up to car level and is making it hard to drive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809999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eavy rain overnight leads to flooding in Burton and South Derbyshire -  Derbyshire Liv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5642516" y="244010"/>
            <a:ext cx="6549483" cy="4255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0722" y="624468"/>
            <a:ext cx="55979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 smtClean="0">
                <a:solidFill>
                  <a:srgbClr val="002060"/>
                </a:solidFill>
              </a:rPr>
              <a:t>The problem </a:t>
            </a:r>
            <a:endParaRPr lang="en-GB" sz="7200" dirty="0">
              <a:solidFill>
                <a:srgbClr val="00206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0654" y="2371939"/>
            <a:ext cx="454969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When it floods in Rolleston we cant go to school with out getting our feet wet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0163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4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arg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28883" y="912621"/>
            <a:ext cx="9144000" cy="5143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flipH="1">
            <a:off x="1087819" y="-10709"/>
            <a:ext cx="12044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smtClean="0"/>
              <a:t>This is what is wrong with our planet </a:t>
            </a:r>
            <a:endParaRPr lang="en-GB" sz="5400" dirty="0"/>
          </a:p>
        </p:txBody>
      </p:sp>
      <p:sp>
        <p:nvSpPr>
          <p:cNvPr id="3" name="TextBox 2"/>
          <p:cNvSpPr txBox="1"/>
          <p:nvPr/>
        </p:nvSpPr>
        <p:spPr>
          <a:xfrm>
            <a:off x="13714" y="912621"/>
            <a:ext cx="2815169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 smtClean="0"/>
              <a:t>We cant just help the floods there is other things happening that could cause flooding 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32932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2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2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10800000" flipH="1" flipV="1">
            <a:off x="2155419" y="176003"/>
            <a:ext cx="8911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 smtClean="0">
                <a:solidFill>
                  <a:srgbClr val="002060"/>
                </a:solidFill>
              </a:rPr>
              <a:t>What would happen if this stopped</a:t>
            </a:r>
            <a:endParaRPr lang="en-GB" sz="4400" dirty="0">
              <a:solidFill>
                <a:srgbClr val="002060"/>
              </a:solidFill>
            </a:endParaRPr>
          </a:p>
        </p:txBody>
      </p:sp>
      <p:pic>
        <p:nvPicPr>
          <p:cNvPr id="2050" name="Picture 2" descr="Rolleston on Dove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64274" y="4527285"/>
            <a:ext cx="3317827" cy="24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en Rolleston could get new flood defences - Staffordshire Liv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164274" y="945445"/>
            <a:ext cx="3545161" cy="20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89031" y="2957625"/>
            <a:ext cx="25204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600" dirty="0" smtClean="0"/>
              <a:t>To </a:t>
            </a:r>
            <a:endParaRPr lang="en-GB" sz="9600" dirty="0"/>
          </a:p>
        </p:txBody>
      </p:sp>
      <p:sp>
        <p:nvSpPr>
          <p:cNvPr id="6" name="TextBox 5"/>
          <p:cNvSpPr txBox="1"/>
          <p:nvPr/>
        </p:nvSpPr>
        <p:spPr>
          <a:xfrm>
            <a:off x="4700392" y="1166649"/>
            <a:ext cx="53760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>
                <a:solidFill>
                  <a:schemeClr val="accent1">
                    <a:lumMod val="50000"/>
                  </a:schemeClr>
                </a:solidFill>
              </a:rPr>
              <a:t>If the floods stopped we would be able to get to school without getting wet and getting other people wet </a:t>
            </a:r>
            <a:endParaRPr lang="en-GB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00392" y="5092262"/>
            <a:ext cx="50426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 smtClean="0">
                <a:solidFill>
                  <a:schemeClr val="accent6">
                    <a:lumMod val="50000"/>
                  </a:schemeClr>
                </a:solidFill>
              </a:rPr>
              <a:t>The floods ruin the place </a:t>
            </a:r>
            <a:endParaRPr lang="en-GB" sz="44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0864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31076" y="749587"/>
            <a:ext cx="554946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If we didn’t help we wouldn’t be able to get to school and houses would be destroyed. The world would be ruined and we wont be able to get around.</a:t>
            </a:r>
          </a:p>
          <a:p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984518" y="-19854"/>
            <a:ext cx="979204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>
                <a:solidFill>
                  <a:srgbClr val="FF0000"/>
                </a:solidFill>
              </a:rPr>
              <a:t>What would happen if we didn’t help this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58910" y="4745421"/>
            <a:ext cx="5076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/>
              <a:t>The world needs help!</a:t>
            </a:r>
            <a:endParaRPr lang="en-GB" sz="3600" dirty="0"/>
          </a:p>
        </p:txBody>
      </p:sp>
      <p:pic>
        <p:nvPicPr>
          <p:cNvPr id="1026" name="Picture 2" descr="When Rolleston could get new flood defences - Staffordshire Liv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4674" y="872993"/>
            <a:ext cx="4364968" cy="3273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8416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689514" y="121895"/>
            <a:ext cx="77247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 smtClean="0"/>
              <a:t>What else happens</a:t>
            </a:r>
            <a:endParaRPr lang="en-GB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236482" y="988565"/>
            <a:ext cx="286932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flooding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Crops field destroyed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Houses flooding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Forrest fires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Ice caps melting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Animals habitat loosing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Global warming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Storms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Sea levels rise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2050" name="Picture 2" descr="How Fast Fashion Is Killing Rivers Worldwide - EcoWatc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288392" flipV="1">
            <a:off x="7535457" y="1535709"/>
            <a:ext cx="4118574" cy="205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at Are the Consequences of Water Pollution? Envirotech Onli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1873" y="3432693"/>
            <a:ext cx="3290487" cy="2177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What would happen if all the trees were cut down? - BBC Science Focus  Magazin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9514" y="1498549"/>
            <a:ext cx="3342290" cy="1880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3 Trillion Trees on Earth, 15 Billion Cut Down Per Yea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43477">
            <a:off x="3281775" y="3959142"/>
            <a:ext cx="3854081" cy="2412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2866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77863" y="283779"/>
            <a:ext cx="920706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 smtClean="0"/>
              <a:t>solutions</a:t>
            </a:r>
            <a:endParaRPr lang="en-GB" sz="66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7378262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 smtClean="0"/>
              <a:t>Use solar panels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 smtClean="0"/>
              <a:t>Eat a vegan diet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 smtClean="0"/>
              <a:t>Insulate houses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 smtClean="0"/>
              <a:t>Walk and cycle more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 smtClean="0"/>
              <a:t>Use electric cars [renewable energy]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 smtClean="0"/>
              <a:t>Consume less </a:t>
            </a:r>
            <a:endParaRPr lang="en-GB" sz="3600" dirty="0"/>
          </a:p>
        </p:txBody>
      </p:sp>
      <p:pic>
        <p:nvPicPr>
          <p:cNvPr id="1026" name="Picture 2" descr="Rolleston on Dove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1833" y="1391775"/>
            <a:ext cx="2895219" cy="412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3040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45FE924EE0C144923EF41FAF992A31" ma:contentTypeVersion="13" ma:contentTypeDescription="Create a new document." ma:contentTypeScope="" ma:versionID="ac4115936211163441bf78a08bab36cd">
  <xsd:schema xmlns:xsd="http://www.w3.org/2001/XMLSchema" xmlns:xs="http://www.w3.org/2001/XMLSchema" xmlns:p="http://schemas.microsoft.com/office/2006/metadata/properties" xmlns:ns2="44bb4f67-3293-48a9-b405-743d7b5e4834" xmlns:ns3="4fc4d876-688b-4a8c-b16a-d5ddd562d196" targetNamespace="http://schemas.microsoft.com/office/2006/metadata/properties" ma:root="true" ma:fieldsID="823673286614062e210fc29b0e1e4caf" ns2:_="" ns3:_="">
    <xsd:import namespace="44bb4f67-3293-48a9-b405-743d7b5e4834"/>
    <xsd:import namespace="4fc4d876-688b-4a8c-b16a-d5ddd562d19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bb4f67-3293-48a9-b405-743d7b5e483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c4d876-688b-4a8c-b16a-d5ddd562d19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EDB6C5B-C47F-4C6A-8BC9-DC2A13DDA2EF}"/>
</file>

<file path=customXml/itemProps2.xml><?xml version="1.0" encoding="utf-8"?>
<ds:datastoreItem xmlns:ds="http://schemas.openxmlformats.org/officeDocument/2006/customXml" ds:itemID="{A36AD6FA-2338-4BB2-B793-6B99C3936839}"/>
</file>

<file path=customXml/itemProps3.xml><?xml version="1.0" encoding="utf-8"?>
<ds:datastoreItem xmlns:ds="http://schemas.openxmlformats.org/officeDocument/2006/customXml" ds:itemID="{A1D2E2F5-FA85-4CB4-A068-D9EDA2A6EE26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</TotalTime>
  <Words>237</Words>
  <Application>Microsoft Office PowerPoint</Application>
  <PresentationFormat>Widescreen</PresentationFormat>
  <Paragraphs>47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Bradley Hand ITC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John of Rolleston Primary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 Rooney</dc:creator>
  <cp:lastModifiedBy>Mrs C Thompson</cp:lastModifiedBy>
  <cp:revision>19</cp:revision>
  <dcterms:created xsi:type="dcterms:W3CDTF">2021-05-27T13:43:45Z</dcterms:created>
  <dcterms:modified xsi:type="dcterms:W3CDTF">2021-08-09T15:17:21Z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0x010100C245FE924EE0C144923EF41FAF992A31</vt:lpwstr>
  </property>
</Properties>
</file>

<file path=docProps/thumbnail.jpeg>
</file>